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03C-8F78-6C9A-A7FA-5A6FFC02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CABA69-241D-2525-766D-D48DC74AF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78D2B6-AFB9-B281-5460-B59B1EBA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13E546-332A-8DB4-EC9C-D9E9A0C8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B3778-F4DA-A08F-399D-8DDA207D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9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0C1C9-AA71-4637-406C-D5BC0681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6A9ACF-65E2-C925-B115-35B262BAA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23B245-1BBD-CEAC-B732-DE6ED309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BA8500-91A2-21B1-26E7-D07362C7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98E3AC-D93F-356A-9662-2EB88E40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F33B08-E211-2BD0-3E1E-AD8CAC109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A02B87-E208-7055-A04C-44E216C5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203C1E-51B1-1A61-C085-9B51091D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949B69-F88F-A9AE-DC7F-89F9ED53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793AE2-EAD0-B6E4-132A-39152D3D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92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8A624-FA43-B64F-BDDC-F2FCC6E2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A6B54-10C0-2F9C-7819-FD024377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852564-87B3-7959-189C-31C58ED9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DD9C7D-6F5E-2E2A-2D13-5D4D0246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B3421-AF0E-9D23-78D4-03439B3F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22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BD413-D27A-E267-500E-FC7B6F48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2781DB-4C52-B9E6-8485-49FDE73B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CEC897-1C92-8412-69F7-84FECAA8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17707-4F72-7748-0B4C-51E97673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F6DEB7-2F61-E8BE-D583-3B61FE0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90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380BC-36FF-BCA1-6C88-2C8A5135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36AB7B-B2F5-0DC3-67AE-DE7421907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F8DCE5-63B2-0166-F76A-B2EB381D5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FD78E6-592D-E1D3-3F1B-A9F58430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F30A22-9991-5F0A-D91E-0E9E1C27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33AE35-B04A-06E2-CD60-F4951DE1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79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2AE09-AC89-F113-CEBE-2D73B2BE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647B1-0A66-0FD6-9AD5-E0E4AF659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188729-52BE-B8C3-B2BE-FB512714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9CF217-45C7-218B-0FFD-B7EDF12B8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04889D-85AA-B518-916E-F47B55901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641503-DAB4-F7F3-7837-2490E268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8F2829-CB07-3CB7-65B1-F966C69A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0CB08A-6330-33AF-0741-03F26897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2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29ABB-FFB2-8163-A9A0-E94DCA73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DCBA92-3FB8-CA4A-41F1-FB33944C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1BC270-5E32-6C6B-E9D2-B2CB885D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2D5D79-CAAF-C780-2C3E-95D6BA74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9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08B579-DD88-611B-AE20-CF6C04A0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6B314C-AAB7-5909-3209-7DA9D3D3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A7AA9A-88EA-595E-A2C8-E47C2CE4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8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D9668-41D2-7024-701B-4B71CF14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4DE67A-8347-E5C8-2E68-3BD1CCC3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541BE5-3685-0CA0-62BC-34ADB3601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51EB5F-5E4A-DABE-7E0A-171B97C7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9B498E-5ABA-0D72-59DA-E519C244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7B7ADA-2648-F4C6-0E78-EAC6F8B1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9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38741-F5D8-7F42-7DF3-C3C7FCA0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0C21BD-7BC0-6E4A-EFB3-6CF02E116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695662-0150-2A16-3A41-5B1280E7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247FDE-7E6E-22CE-64BB-D5A01C8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FD7CC4-FF43-ED8D-BE86-AA42A8C8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13D16F-961D-0745-93BD-A2B9C8C8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4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3C47E6-39EB-60F1-9976-69F0DD98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9E2496-7422-42BB-3721-4631616A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924979-395D-0273-F7D0-14A6A5DDD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1BFD-1731-49CF-B8A0-D2D53B1F8BC3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687C4-D15B-92AA-BD34-EF4D83C0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418AF-D9CA-AD0A-D4A5-D1067F0B1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2C43-4697-401A-975A-7AD72B0E8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03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5D8F6F-571A-A2F2-3E6C-D13060989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B772E0-5376-1C31-54EA-861E081A6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274EC-ABC2-D21B-648B-1C6FB797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11147B-9166-503B-D6CD-750345F7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5494-BA55-6246-8BD4-0EDC453DB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4F3BF7-31B3-AB0C-086E-AA4E72675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644FFD-C0A0-BBFD-92FD-D25338AD3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Alisson GM</dc:creator>
  <cp:lastModifiedBy>Alisson GM</cp:lastModifiedBy>
  <cp:revision>2</cp:revision>
  <dcterms:created xsi:type="dcterms:W3CDTF">2024-11-20T22:45:17Z</dcterms:created>
  <dcterms:modified xsi:type="dcterms:W3CDTF">2024-11-21T19:54:27Z</dcterms:modified>
</cp:coreProperties>
</file>